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9"/>
  </p:notesMasterIdLst>
  <p:sldIdLst>
    <p:sldId id="294" r:id="rId6"/>
    <p:sldId id="342" r:id="rId7"/>
    <p:sldId id="349" r:id="rId8"/>
    <p:sldId id="339" r:id="rId9"/>
    <p:sldId id="343" r:id="rId10"/>
    <p:sldId id="286" r:id="rId11"/>
    <p:sldId id="290" r:id="rId12"/>
    <p:sldId id="291" r:id="rId13"/>
    <p:sldId id="284" r:id="rId14"/>
    <p:sldId id="288" r:id="rId15"/>
    <p:sldId id="295" r:id="rId16"/>
    <p:sldId id="296" r:id="rId17"/>
    <p:sldId id="292" r:id="rId18"/>
    <p:sldId id="293" r:id="rId19"/>
    <p:sldId id="285" r:id="rId20"/>
    <p:sldId id="350" r:id="rId21"/>
    <p:sldId id="302" r:id="rId22"/>
    <p:sldId id="297" r:id="rId23"/>
    <p:sldId id="303" r:id="rId24"/>
    <p:sldId id="327" r:id="rId25"/>
    <p:sldId id="328" r:id="rId26"/>
    <p:sldId id="329" r:id="rId27"/>
    <p:sldId id="310" r:id="rId28"/>
    <p:sldId id="309" r:id="rId29"/>
    <p:sldId id="318" r:id="rId30"/>
    <p:sldId id="314" r:id="rId31"/>
    <p:sldId id="315" r:id="rId32"/>
    <p:sldId id="316" r:id="rId33"/>
    <p:sldId id="332" r:id="rId34"/>
    <p:sldId id="331" r:id="rId35"/>
    <p:sldId id="330" r:id="rId36"/>
    <p:sldId id="311" r:id="rId37"/>
    <p:sldId id="312" r:id="rId38"/>
    <p:sldId id="322" r:id="rId39"/>
    <p:sldId id="334" r:id="rId40"/>
    <p:sldId id="323" r:id="rId41"/>
    <p:sldId id="335" r:id="rId42"/>
    <p:sldId id="348" r:id="rId43"/>
    <p:sldId id="324" r:id="rId44"/>
    <p:sldId id="325" r:id="rId45"/>
    <p:sldId id="345" r:id="rId46"/>
    <p:sldId id="326" r:id="rId47"/>
    <p:sldId id="351" r:id="rId48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FFFFFF"/>
    <a:srgbClr val="92D050"/>
    <a:srgbClr val="ED7D31"/>
    <a:srgbClr val="DAE3F3"/>
    <a:srgbClr val="5A9AD4"/>
    <a:srgbClr val="FFF2CC"/>
    <a:srgbClr val="FFBF00"/>
    <a:srgbClr val="EA782A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5698" autoAdjust="0"/>
  </p:normalViewPr>
  <p:slideViewPr>
    <p:cSldViewPr snapToGrid="0">
      <p:cViewPr>
        <p:scale>
          <a:sx n="50" d="100"/>
          <a:sy n="50" d="100"/>
        </p:scale>
        <p:origin x="309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24/08/2023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-5650265" y="1104900"/>
            <a:ext cx="22951486" cy="12082296"/>
            <a:chOff x="-5650265" y="1104900"/>
            <a:chExt cx="22951486" cy="12082296"/>
          </a:xfrm>
        </p:grpSpPr>
        <p:grpSp>
          <p:nvGrpSpPr>
            <p:cNvPr id="8" name="Groupe 7"/>
            <p:cNvGrpSpPr/>
            <p:nvPr/>
          </p:nvGrpSpPr>
          <p:grpSpPr>
            <a:xfrm>
              <a:off x="-5650265" y="1104900"/>
              <a:ext cx="22951486" cy="12082296"/>
              <a:chOff x="-5650265" y="1104900"/>
              <a:chExt cx="22951486" cy="1208229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8" y="1104900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1104900"/>
                <a:ext cx="11475743" cy="602590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7" y="7130808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7094913"/>
                <a:ext cx="11475743" cy="6025908"/>
              </a:xfrm>
              <a:prstGeom prst="rect">
                <a:avLst/>
              </a:prstGeom>
            </p:spPr>
          </p:pic>
        </p:grpSp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77590" y="1091051"/>
            <a:ext cx="11475743" cy="12112776"/>
            <a:chOff x="-5998215" y="976751"/>
            <a:chExt cx="11475743" cy="12112776"/>
          </a:xfrm>
        </p:grpSpPr>
        <p:grpSp>
          <p:nvGrpSpPr>
            <p:cNvPr id="8" name="Groupe 7"/>
            <p:cNvGrpSpPr/>
            <p:nvPr/>
          </p:nvGrpSpPr>
          <p:grpSpPr>
            <a:xfrm>
              <a:off x="-5998215" y="976751"/>
              <a:ext cx="11475743" cy="12112776"/>
              <a:chOff x="-5998215" y="976751"/>
              <a:chExt cx="11475743" cy="1211277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998215" y="976751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998215" y="7033139"/>
                <a:ext cx="11475743" cy="6056388"/>
              </a:xfrm>
              <a:prstGeom prst="rect">
                <a:avLst/>
              </a:prstGeom>
            </p:spPr>
          </p:pic>
        </p:grpSp>
        <p:sp>
          <p:nvSpPr>
            <p:cNvPr id="7" name="ZoneTexte 6"/>
            <p:cNvSpPr txBox="1"/>
            <p:nvPr/>
          </p:nvSpPr>
          <p:spPr>
            <a:xfrm>
              <a:off x="-5219374" y="57777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ZoneTexte 13"/>
          <p:cNvSpPr txBox="1"/>
          <p:nvPr/>
        </p:nvSpPr>
        <p:spPr>
          <a:xfrm>
            <a:off x="1156431" y="11948444"/>
            <a:ext cx="65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(2)</a:t>
            </a:r>
            <a:endParaRPr lang="fr-FR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customXml/itemProps2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20574</TotalTime>
  <Words>279</Words>
  <Application>Microsoft Office PowerPoint</Application>
  <PresentationFormat>Grand écran</PresentationFormat>
  <Paragraphs>129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2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etude-erreur-simulation-impact-random-et-closest</vt:lpstr>
      <vt:lpstr>etude-erreur-simulation-impact-closest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528</cp:revision>
  <dcterms:created xsi:type="dcterms:W3CDTF">2020-05-13T12:32:19Z</dcterms:created>
  <dcterms:modified xsi:type="dcterms:W3CDTF">2023-08-24T16:49:19Z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